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B08686-4575-4DC6-A386-B2D74100DA0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EA0EF6-275C-42B4-BD92-1D12FBB54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the definition of 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in DNA over time</a:t>
            </a:r>
          </a:p>
          <a:p>
            <a:r>
              <a:rPr lang="en-US" dirty="0" smtClean="0"/>
              <a:t>One organism gets a mutation and looks different</a:t>
            </a:r>
          </a:p>
          <a:p>
            <a:r>
              <a:rPr lang="en-US" dirty="0" smtClean="0"/>
              <a:t>Every creature now has a fossil of its ancestors</a:t>
            </a:r>
          </a:p>
          <a:p>
            <a:r>
              <a:rPr lang="en-US" dirty="0" smtClean="0"/>
              <a:t>All organisms mutate into new ones over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 scientist with specialty: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 Lyell			D. Darwin</a:t>
            </a:r>
          </a:p>
          <a:p>
            <a:r>
              <a:rPr lang="en-US" dirty="0" smtClean="0"/>
              <a:t>B.  </a:t>
            </a:r>
            <a:r>
              <a:rPr lang="en-US" dirty="0" err="1" smtClean="0"/>
              <a:t>LaMarck</a:t>
            </a:r>
            <a:endParaRPr lang="en-US" dirty="0" smtClean="0"/>
          </a:p>
          <a:p>
            <a:r>
              <a:rPr lang="en-US" dirty="0" smtClean="0"/>
              <a:t>C. Malthus</a:t>
            </a:r>
          </a:p>
          <a:p>
            <a:r>
              <a:rPr lang="en-US" dirty="0" smtClean="0"/>
              <a:t>________  Human population studies</a:t>
            </a:r>
          </a:p>
          <a:p>
            <a:r>
              <a:rPr lang="en-US" dirty="0" smtClean="0"/>
              <a:t>________  Geologist</a:t>
            </a:r>
          </a:p>
          <a:p>
            <a:r>
              <a:rPr lang="en-US" dirty="0" smtClean="0"/>
              <a:t>________ Naturalist</a:t>
            </a:r>
          </a:p>
          <a:p>
            <a:r>
              <a:rPr lang="en-US" dirty="0" smtClean="0"/>
              <a:t>_______ Organisms choose to be perfect and use or don’t use certain features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</a:t>
            </a:r>
            <a:r>
              <a:rPr lang="en-US" dirty="0" err="1" smtClean="0"/>
              <a:t>V</a:t>
            </a:r>
            <a:r>
              <a:rPr lang="en-US" dirty="0" err="1" smtClean="0"/>
              <a:t>ocab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A. Homologous structures</a:t>
            </a:r>
          </a:p>
          <a:p>
            <a:r>
              <a:rPr lang="en-US" sz="2800" dirty="0" smtClean="0"/>
              <a:t>B. Embryology</a:t>
            </a:r>
          </a:p>
          <a:p>
            <a:r>
              <a:rPr lang="en-US" sz="2800" dirty="0" smtClean="0"/>
              <a:t>C. Vestigial</a:t>
            </a:r>
          </a:p>
          <a:p>
            <a:r>
              <a:rPr lang="en-US" sz="2800" smtClean="0"/>
              <a:t> D. Artificial </a:t>
            </a:r>
            <a:r>
              <a:rPr lang="en-US" sz="2800" dirty="0" smtClean="0"/>
              <a:t>Selection</a:t>
            </a:r>
          </a:p>
          <a:p>
            <a:r>
              <a:rPr lang="en-US" sz="2800" dirty="0" smtClean="0"/>
              <a:t>____Study of developing young</a:t>
            </a:r>
          </a:p>
          <a:p>
            <a:r>
              <a:rPr lang="en-US" sz="2800" dirty="0" smtClean="0"/>
              <a:t>____ Parts that are shrunken and don’t seem to have a purpose.</a:t>
            </a:r>
          </a:p>
          <a:p>
            <a:r>
              <a:rPr lang="en-US" sz="2800" dirty="0" smtClean="0"/>
              <a:t>____  Men choose which traits they want to come through in offspring.</a:t>
            </a:r>
          </a:p>
          <a:p>
            <a:r>
              <a:rPr lang="en-US" sz="2800" dirty="0" smtClean="0"/>
              <a:t>_____  </a:t>
            </a:r>
            <a:r>
              <a:rPr lang="en-US" sz="2800" dirty="0" err="1" smtClean="0"/>
              <a:t>Stuctures</a:t>
            </a:r>
            <a:r>
              <a:rPr lang="en-US" sz="2800" dirty="0" smtClean="0"/>
              <a:t> that serve similar purposes and are anatomically the same.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108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Evolution Review</vt:lpstr>
      <vt:lpstr>Which is the definition of evolution?</vt:lpstr>
      <vt:lpstr>Match scientist with specialty:</vt:lpstr>
      <vt:lpstr>Match Vocab: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Review</dc:title>
  <dc:creator>tamara.pennington</dc:creator>
  <cp:lastModifiedBy>tamara.pennington</cp:lastModifiedBy>
  <cp:revision>2</cp:revision>
  <dcterms:created xsi:type="dcterms:W3CDTF">2012-03-06T14:38:07Z</dcterms:created>
  <dcterms:modified xsi:type="dcterms:W3CDTF">2012-03-06T14:49:42Z</dcterms:modified>
</cp:coreProperties>
</file>