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8" d="100"/>
          <a:sy n="28" d="100"/>
        </p:scale>
        <p:origin x="-96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0667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spcBef>
                <a:spcPts val="0"/>
              </a:spcBef>
              <a:buSzPct val="100000"/>
              <a:defRPr sz="4800"/>
            </a:lvl1pPr>
            <a:lvl2pPr indent="304800" algn="ctr">
              <a:spcBef>
                <a:spcPts val="0"/>
              </a:spcBef>
              <a:buSzPct val="100000"/>
              <a:defRPr sz="4800"/>
            </a:lvl2pPr>
            <a:lvl3pPr indent="304800" algn="ctr">
              <a:spcBef>
                <a:spcPts val="0"/>
              </a:spcBef>
              <a:buSzPct val="100000"/>
              <a:defRPr sz="4800"/>
            </a:lvl3pPr>
            <a:lvl4pPr indent="304800" algn="ctr">
              <a:spcBef>
                <a:spcPts val="0"/>
              </a:spcBef>
              <a:buSzPct val="100000"/>
              <a:defRPr sz="4800"/>
            </a:lvl4pPr>
            <a:lvl5pPr indent="304800" algn="ctr">
              <a:spcBef>
                <a:spcPts val="0"/>
              </a:spcBef>
              <a:buSzPct val="100000"/>
              <a:defRPr sz="4800"/>
            </a:lvl5pPr>
            <a:lvl6pPr indent="304800" algn="ctr">
              <a:spcBef>
                <a:spcPts val="0"/>
              </a:spcBef>
              <a:buSzPct val="100000"/>
              <a:defRPr sz="4800"/>
            </a:lvl6pPr>
            <a:lvl7pPr indent="304800" algn="ctr">
              <a:spcBef>
                <a:spcPts val="0"/>
              </a:spcBef>
              <a:buSzPct val="100000"/>
              <a:defRPr sz="4800"/>
            </a:lvl7pPr>
            <a:lvl8pPr indent="304800" algn="ctr">
              <a:spcBef>
                <a:spcPts val="0"/>
              </a:spcBef>
              <a:buSzPct val="100000"/>
              <a:defRPr sz="4800"/>
            </a:lvl8pPr>
            <a:lvl9pPr indent="304800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Genetic Drift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Random changes in allele frequencies that occur in a population.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Occurs in small populations with more frequency than in large populations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5250" y="321475"/>
            <a:ext cx="4381500" cy="463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Bottleneck Effect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Change in allele frequency due to a dramatic reduction in population size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Founder Effect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Allele frequencies change when a small group becomes isolated from the larger population.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83900" y="321474"/>
            <a:ext cx="5203026" cy="47148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Speciation - </a:t>
            </a:r>
            <a:r>
              <a:rPr lang="en" sz="3000" b="0"/>
              <a:t>Formation of a new species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Reproductive isolation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Population no longer shares genetic information and </a:t>
            </a:r>
            <a:r>
              <a:rPr lang="en" u="sng"/>
              <a:t>can</a:t>
            </a:r>
            <a:r>
              <a:rPr lang="en"/>
              <a:t> eventually lead to speciation.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Caused by,</a:t>
            </a:r>
          </a:p>
          <a:p>
            <a:pPr marL="1371600" lvl="2" indent="-3810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Behavioral Isolation</a:t>
            </a:r>
          </a:p>
          <a:p>
            <a:pPr marL="1371600" lvl="2" indent="-381000" rtl="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Geographic Isolation</a:t>
            </a:r>
          </a:p>
          <a:p>
            <a:pPr marL="1371600" lvl="2" indent="-381000">
              <a:spcBef>
                <a:spcPts val="0"/>
              </a:spcBef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Temporal Isolation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43175" y="1039575"/>
            <a:ext cx="6405574" cy="3634800"/>
          </a:xfrm>
          <a:prstGeom prst="rect">
            <a:avLst/>
          </a:prstGeom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71450" y="1821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Kaibab Squirrels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71450" y="1248712"/>
            <a:ext cx="2471724" cy="3216523"/>
          </a:xfrm>
          <a:prstGeom prst="rect">
            <a:avLst/>
          </a:prstGeom>
        </p:spPr>
      </p:pic>
      <p:sp>
        <p:nvSpPr>
          <p:cNvPr id="44" name="Shape 44"/>
          <p:cNvSpPr txBox="1"/>
          <p:nvPr/>
        </p:nvSpPr>
        <p:spPr>
          <a:xfrm>
            <a:off x="5631650" y="4738700"/>
            <a:ext cx="1297799" cy="29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North ----&gt;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Genetic Drift</vt:lpstr>
      <vt:lpstr>PowerPoint Presentation</vt:lpstr>
      <vt:lpstr>Speciation - Formation of a new species</vt:lpstr>
      <vt:lpstr>Kaibab Squirrels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Drift</dc:title>
  <dc:creator>Tamara Pennington</dc:creator>
  <cp:lastModifiedBy>Tamara Pennington</cp:lastModifiedBy>
  <cp:revision>1</cp:revision>
  <dcterms:modified xsi:type="dcterms:W3CDTF">2014-05-08T21:26:22Z</dcterms:modified>
</cp:coreProperties>
</file>