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7" r:id="rId4"/>
    <p:sldId id="258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647AD-1797-4356-BB9F-F9E96594998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59484-BE9C-4276-B5C9-175AC731B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5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23T14:52:03.44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0,'20'0,"40"0,39 16,-20-2,60-14,-40 0,0 0,1 0,19 0,-20 0,-40 0,21 0,-41 0,1 0,20 0,-21 0,1 0,0 0,-21 0,21 0,0 0,-1 0,21 0,-20 0,19 0,-19 0,19 0,1 0,-1 0,21 0,-1 0,0 0,1 0,39 0,-40 0,1 0,-1 0,20 0,-39 0,19 0,-20 0,1 0,-1 0,1 0,0 0,-21 0,21 0,-1 0,1 0,-1 0,-19 0,0 0,19 0,1 0,-21 0,21 0,19 0,-39 0,19 0,-19 0,20 0,-21 0,-19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F12C-91FC-49D6-B91B-7C3FA0747AA4}" type="datetime1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4F56D-F5CD-4A94-92CC-D49286136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EC98-B425-49FE-8D43-235AC09D20CF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4137-E0EB-43BF-8D96-E3B1E8A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2.bp.blogspot.com/_-lAB5VhXvw8/RdO-XfSLJfI/AAAAAAAAABM/417eAvNTtJg/s1600-h/codon_GCA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1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1_Ne5mS2ls&amp;feature=related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cdn.pastemagazine.com/www/articles/2010/11/09/dna.jpg?12893009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09600"/>
            <a:ext cx="5676900" cy="5676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Ch. </a:t>
            </a:r>
            <a:r>
              <a:rPr lang="en-US" smtClean="0">
                <a:solidFill>
                  <a:srgbClr val="FFFF00"/>
                </a:solidFill>
              </a:rPr>
              <a:t>13 Transcription/Translation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How your DNA makes you!!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#1.Transcription (DNA to RNA)in your nucleus!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DNA </a:t>
            </a:r>
            <a:r>
              <a:rPr lang="en-US" u="sng" dirty="0" smtClean="0"/>
              <a:t>must </a:t>
            </a:r>
            <a:r>
              <a:rPr lang="en-US" dirty="0" smtClean="0"/>
              <a:t>stay in your nucleus.  It cannot leave because: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It’s too big to fit through the pores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Enzymes in the cytoplasm would break it down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SO….It must transcribed to RNA instead (the other nucleic acid).  The mRNA leaves the nucleus and carries the message to the ribosome!</a:t>
            </a:r>
            <a:endParaRPr lang="en-US" sz="2400" dirty="0"/>
          </a:p>
        </p:txBody>
      </p:sp>
      <p:pic>
        <p:nvPicPr>
          <p:cNvPr id="8194" name="Picture 2" descr="http://www.brooklyn.cuny.edu/bc/ahp/BioInfo/graphics/Transcription.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419600"/>
            <a:ext cx="2857500" cy="2247900"/>
          </a:xfrm>
          <a:prstGeom prst="rect">
            <a:avLst/>
          </a:prstGeom>
          <a:noFill/>
        </p:spPr>
      </p:pic>
      <p:pic>
        <p:nvPicPr>
          <p:cNvPr id="4" name="Picture 2" descr="http://www.ucl.ac.uk/~sjjgsca/transcrip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743450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the mRNA leaves the nucleus: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28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christianschool.org/images/mr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2686050" cy="249004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(the other nucleic acid)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Different from DNA in 3 ways:</a:t>
            </a:r>
          </a:p>
          <a:p>
            <a:pPr lvl="1">
              <a:buNone/>
            </a:pPr>
            <a:r>
              <a:rPr lang="en-US" dirty="0" smtClean="0"/>
              <a:t>1. The sugar is ribose (not </a:t>
            </a:r>
            <a:r>
              <a:rPr lang="en-US" dirty="0" err="1" smtClean="0"/>
              <a:t>deoxyribose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2. The base T thymine doesn’t exist.  Instead it is U for uracil. 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A pairs with U now!!</a:t>
            </a:r>
          </a:p>
          <a:p>
            <a:pPr lvl="1">
              <a:buNone/>
            </a:pPr>
            <a:r>
              <a:rPr lang="en-US" dirty="0" smtClean="0"/>
              <a:t>3. RNA is single stranded – </a:t>
            </a:r>
          </a:p>
          <a:p>
            <a:pPr lvl="1"/>
            <a:r>
              <a:rPr lang="en-US" dirty="0" smtClean="0"/>
              <a:t>DNA is double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590800" cy="248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3366FF"/>
                </a:solidFill>
                <a:latin typeface="Arial" charset="0"/>
                <a:cs typeface="Arial" charset="0"/>
              </a:rPr>
              <a:t>Functions of RNA  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The three main types of RNA are;</a:t>
            </a:r>
            <a:b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 1. Messenger RNA (mRNA) – carries message from DNA to the ribosome in your cytoplasm.</a:t>
            </a:r>
          </a:p>
          <a:p>
            <a:pPr lvl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2.  Ribosomal RNA (</a:t>
            </a:r>
            <a:r>
              <a:rPr lang="en-US" sz="24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rRNA</a:t>
            </a:r>
            <a:r>
              <a:rPr lang="en-US" sz="24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) makes the ribosome.</a:t>
            </a:r>
          </a:p>
          <a:p>
            <a:pPr lvl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3.  </a:t>
            </a:r>
            <a:r>
              <a:rPr 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Transfer RNA</a:t>
            </a:r>
            <a:r>
              <a:rPr lang="en-US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tRNA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brings the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correct amino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acid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(there are 20) to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ribosome, it’s shaped like a clover leaf.</a:t>
            </a:r>
          </a:p>
        </p:txBody>
      </p:sp>
      <p:pic>
        <p:nvPicPr>
          <p:cNvPr id="13316" name="Picture 2" descr="C:\Users\Alex\Desktop\art\BIO10NAE_04_13_02_005_LRIM_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14800"/>
            <a:ext cx="7543800" cy="238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charset="0"/>
                <a:cs typeface="Arial" charset="0"/>
              </a:rPr>
              <a:t>Transfer RNA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When a protein is built, a </a:t>
            </a:r>
            <a:r>
              <a:rPr 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transfer RNA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tRNA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molecule transfers each amino acid from the cytoplasm to the ribosome to make protein.</a:t>
            </a:r>
          </a:p>
        </p:txBody>
      </p:sp>
      <p:pic>
        <p:nvPicPr>
          <p:cNvPr id="16388" name="Picture 2" descr="C:\Users\Alex\Desktop\art\BIO10NAE_04_13_02_005_LRIM_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0" y="1365250"/>
            <a:ext cx="35560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genome.crg.es/courses/Lisbon04/exercises/day1/ensembl/images/ribos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76600"/>
            <a:ext cx="4495800" cy="299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#2. Translation – turning mRNA into protein!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mRNA goes to the ribosome where it’s 2 parts fit together.  The message is fed through and is read 3 “letters” at a time:  a </a:t>
            </a:r>
            <a:r>
              <a:rPr lang="en-US" dirty="0" err="1" smtClean="0"/>
              <a:t>codon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tRNA</a:t>
            </a:r>
            <a:r>
              <a:rPr lang="en-US" dirty="0" smtClean="0"/>
              <a:t> in the cytoplasm brings the “anti-codon” opposite 3 </a:t>
            </a:r>
            <a:r>
              <a:rPr lang="en-US" dirty="0" smtClean="0"/>
              <a:t>letters, </a:t>
            </a:r>
            <a:r>
              <a:rPr lang="en-US" dirty="0" smtClean="0"/>
              <a:t>which code for the right amino acid.</a:t>
            </a:r>
            <a:endParaRPr lang="en-US" dirty="0"/>
          </a:p>
        </p:txBody>
      </p:sp>
      <p:pic>
        <p:nvPicPr>
          <p:cNvPr id="22530" name="Picture 2" descr="http://2.bp.blogspot.com/_-lAB5VhXvw8/RdO-XfSLJfI/AAAAAAAAABM/417eAvNTtJg/s320/codon_GC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724400"/>
            <a:ext cx="1600200" cy="1524001"/>
          </a:xfrm>
          <a:prstGeom prst="rect">
            <a:avLst/>
          </a:prstGeom>
          <a:noFill/>
        </p:spPr>
      </p:pic>
      <p:pic>
        <p:nvPicPr>
          <p:cNvPr id="22532" name="Picture 4" descr="http://www.biologie.uni-hamburg.de/b-online/library/cat-removed/prosynt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114800"/>
            <a:ext cx="4143375" cy="2857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1988" y="2543175"/>
              <a:ext cx="1428750" cy="14288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62629" y="2528315"/>
                <a:ext cx="1447469" cy="4400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up the </a:t>
            </a:r>
            <a:r>
              <a:rPr lang="en-US" dirty="0" err="1" smtClean="0"/>
              <a:t>codons</a:t>
            </a:r>
            <a:r>
              <a:rPr lang="en-US" dirty="0" smtClean="0"/>
              <a:t> in the book!</a:t>
            </a:r>
            <a:br>
              <a:rPr lang="en-US" dirty="0" smtClean="0"/>
            </a:br>
            <a:r>
              <a:rPr lang="en-US" dirty="0" smtClean="0"/>
              <a:t>Page 367: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start </a:t>
            </a:r>
            <a:r>
              <a:rPr lang="en-US" dirty="0" err="1" smtClean="0"/>
              <a:t>codon</a:t>
            </a:r>
            <a:r>
              <a:rPr lang="en-US" dirty="0" smtClean="0"/>
              <a:t>? How many </a:t>
            </a:r>
            <a:r>
              <a:rPr lang="en-US" dirty="0" err="1" smtClean="0"/>
              <a:t>a.a.’s</a:t>
            </a:r>
            <a:r>
              <a:rPr lang="en-US" dirty="0" smtClean="0"/>
              <a:t> are there?</a:t>
            </a:r>
          </a:p>
          <a:p>
            <a:r>
              <a:rPr lang="en-US" dirty="0" smtClean="0"/>
              <a:t>How many stop </a:t>
            </a:r>
            <a:r>
              <a:rPr lang="en-US" dirty="0" err="1" smtClean="0"/>
              <a:t>codons</a:t>
            </a:r>
            <a:r>
              <a:rPr lang="en-US" dirty="0" smtClean="0"/>
              <a:t>?  Does each code make a unique amino acid?</a:t>
            </a:r>
            <a:endParaRPr lang="en-US" dirty="0"/>
          </a:p>
        </p:txBody>
      </p:sp>
      <p:pic>
        <p:nvPicPr>
          <p:cNvPr id="23554" name="Picture 2" descr="http://www.tritechresearch.com/shop/images/aach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810000"/>
            <a:ext cx="4234626" cy="3048000"/>
          </a:xfrm>
          <a:prstGeom prst="rect">
            <a:avLst/>
          </a:prstGeom>
          <a:noFill/>
        </p:spPr>
      </p:pic>
      <p:pic>
        <p:nvPicPr>
          <p:cNvPr id="25602" name="Picture 2" descr="http://www.millerandlevine.com/images/circulargencodeta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2914"/>
            <a:ext cx="3657600" cy="2822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Result:  new proteins wherever you need them!</a:t>
            </a:r>
            <a:endParaRPr lang="en-US" dirty="0"/>
          </a:p>
        </p:txBody>
      </p:sp>
      <p:pic>
        <p:nvPicPr>
          <p:cNvPr id="24578" name="Picture 2" descr="http://www.anselm.edu/homepage/jpitocch/genbio/transcrtrans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4752975" cy="39338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5943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http://www.youtube.com/watch?v=41_Ne5mS2ls&amp;feature=related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263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Ch. 13 Transcription/Translation</vt:lpstr>
      <vt:lpstr>#1.Transcription (DNA to RNA)in your nucleus!</vt:lpstr>
      <vt:lpstr>Before the mRNA leaves the nucleus:</vt:lpstr>
      <vt:lpstr>RNA (the other nucleic acid)</vt:lpstr>
      <vt:lpstr>Functions of RNA  </vt:lpstr>
      <vt:lpstr>Transfer RNA</vt:lpstr>
      <vt:lpstr>#2. Translation – turning mRNA into protein!</vt:lpstr>
      <vt:lpstr>Look up the codons in the book! Page 367:</vt:lpstr>
      <vt:lpstr>Put it all together: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– 3 Transcription/Translation</dc:title>
  <dc:creator>tamara.pennington</dc:creator>
  <cp:lastModifiedBy>Tamara Pennington</cp:lastModifiedBy>
  <cp:revision>22</cp:revision>
  <dcterms:created xsi:type="dcterms:W3CDTF">2010-11-17T22:59:06Z</dcterms:created>
  <dcterms:modified xsi:type="dcterms:W3CDTF">2015-02-27T14:39:49Z</dcterms:modified>
</cp:coreProperties>
</file>