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DDE8-843F-4F32-89C3-E2CF9A39FED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0192-7F86-4CB4-8BF6-53C8889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7583"/>
            <a:ext cx="8382000" cy="60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15 Genetic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 – 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llowing only those animals with wanted characteristics to produce the next generation.</a:t>
            </a:r>
          </a:p>
          <a:p>
            <a:r>
              <a:rPr lang="en-US" dirty="0" smtClean="0"/>
              <a:t>Ex: Siberian foxes who were friendliest were continually bred.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5762"/>
            <a:ext cx="2119313" cy="27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1950"/>
            <a:ext cx="3524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breeding of individuals with similar characteristics to make sure those traits come through.  It’s risky as it also increases rare genetic disorders.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91295"/>
            <a:ext cx="2209800" cy="376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Known as PCR.  It’s a way to make millions of copies of 1 piece of DNA.  </a:t>
            </a:r>
            <a:r>
              <a:rPr lang="en-US" sz="2400" dirty="0" err="1" smtClean="0"/>
              <a:t>Kary</a:t>
            </a:r>
            <a:r>
              <a:rPr lang="en-US" sz="2400" dirty="0" smtClean="0"/>
              <a:t> Mullis found </a:t>
            </a:r>
            <a:r>
              <a:rPr lang="en-US" sz="2400" dirty="0" err="1" smtClean="0"/>
              <a:t>Taq</a:t>
            </a:r>
            <a:r>
              <a:rPr lang="en-US" sz="2400" dirty="0" smtClean="0"/>
              <a:t> </a:t>
            </a:r>
            <a:r>
              <a:rPr lang="en-US" sz="2400" dirty="0" smtClean="0"/>
              <a:t>polymerase – an enzyme that doesn’t denature at high heat needed to separate the 2 strands.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30489"/>
            <a:ext cx="5086350" cy="229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0" y="3733800"/>
            <a:ext cx="3228695" cy="21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Recombinant </a:t>
            </a:r>
            <a:r>
              <a:rPr lang="en-US" dirty="0" smtClean="0"/>
              <a:t>DNA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a gene from one organism into the DNA of another.  It will bind as long as the base pairs are complimentary</a:t>
            </a:r>
            <a:r>
              <a:rPr lang="en-US" dirty="0" smtClean="0"/>
              <a:t>.  </a:t>
            </a:r>
            <a:r>
              <a:rPr lang="en-US" dirty="0" smtClean="0"/>
              <a:t>GFP bacteria: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357688" cy="29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2.bp.blogspot.com/-EZbr0GM7Pg0/TmudbUAhInI/AAAAAAAAB2I/sCsYcaVFr10/s1600/G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309406"/>
            <a:ext cx="3583158" cy="35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Plasmids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circular pieces of bacterial DNA that house a few genes.  They are used to insert genes we want into bacteria.  Ex:  human growth hormone, insulin.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648075" cy="27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8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clone is a member of a population of genetically identical cells produced from 1 single cell.  The first mammal was Dolly in Scotland.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186362" cy="332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Genetically Modified Organisms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GMO’s o- Any organism that has foreign genes added into it’s DNA.  Can be plants, animals, bacteria.  Why??  Could lead to better, less expensive and more nutritious food as well as less-harmful manufacturing process.  Better for the environment?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490788" cy="19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53084"/>
            <a:ext cx="2681288" cy="205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570603"/>
            <a:ext cx="2932499" cy="220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changing a gene o treat a medical disease or disorder.   Have to use a virus to deliver good gene into the cell.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80470"/>
            <a:ext cx="5562600" cy="35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Ch. 15 Genetic Engineering</vt:lpstr>
      <vt:lpstr>Selective Breeding - </vt:lpstr>
      <vt:lpstr>Inbreeding</vt:lpstr>
      <vt:lpstr>Polymerase Chain Reaction -</vt:lpstr>
      <vt:lpstr>Recombinant DNA -</vt:lpstr>
      <vt:lpstr>Plasmids - </vt:lpstr>
      <vt:lpstr>Cloning -</vt:lpstr>
      <vt:lpstr>Genetically Modified Organisms -</vt:lpstr>
      <vt:lpstr>Gene Therapy -</vt:lpstr>
    </vt:vector>
  </TitlesOfParts>
  <Company>Weld RE-4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15 Genetic Engineering</dc:title>
  <dc:creator>Tamara Pennington</dc:creator>
  <cp:lastModifiedBy>Tamara Pennington</cp:lastModifiedBy>
  <cp:revision>5</cp:revision>
  <dcterms:created xsi:type="dcterms:W3CDTF">2016-05-02T18:39:07Z</dcterms:created>
  <dcterms:modified xsi:type="dcterms:W3CDTF">2017-04-23T16:40:37Z</dcterms:modified>
</cp:coreProperties>
</file>